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notesMasterIdLst>
    <p:notesMasterId r:id="rId27"/>
  </p:notesMasterIdLst>
  <p:handoutMasterIdLst>
    <p:handoutMasterId r:id="rId28"/>
  </p:handoutMasterIdLst>
  <p:sldIdLst>
    <p:sldId id="338" r:id="rId5"/>
    <p:sldId id="340" r:id="rId6"/>
    <p:sldId id="347" r:id="rId7"/>
    <p:sldId id="348" r:id="rId8"/>
    <p:sldId id="352" r:id="rId9"/>
    <p:sldId id="365" r:id="rId10"/>
    <p:sldId id="366" r:id="rId11"/>
    <p:sldId id="367" r:id="rId12"/>
    <p:sldId id="369" r:id="rId13"/>
    <p:sldId id="363" r:id="rId14"/>
    <p:sldId id="358" r:id="rId15"/>
    <p:sldId id="359" r:id="rId16"/>
    <p:sldId id="360" r:id="rId17"/>
    <p:sldId id="361" r:id="rId18"/>
    <p:sldId id="362" r:id="rId19"/>
    <p:sldId id="370" r:id="rId20"/>
    <p:sldId id="371" r:id="rId21"/>
    <p:sldId id="372" r:id="rId22"/>
    <p:sldId id="373" r:id="rId23"/>
    <p:sldId id="374" r:id="rId24"/>
    <p:sldId id="375" r:id="rId25"/>
    <p:sldId id="34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3507"/>
  </p:normalViewPr>
  <p:slideViewPr>
    <p:cSldViewPr snapToGrid="0">
      <p:cViewPr varScale="1">
        <p:scale>
          <a:sx n="84" d="100"/>
          <a:sy n="84" d="100"/>
        </p:scale>
        <p:origin x="10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43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8916B-8145-4DD4-A4F0-4944307B2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68C6-14E0-456B-8627-6ED3D5EA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7BDEB-D08A-4BCC-82C3-65677B6346BB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B6480-DE26-42CA-B861-D6EFA45FC7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B9B3-0030-40C0-AFA9-FACA7EA51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F12C2-4DB0-4437-81E7-A0C89F24A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82BB-4E27-4552-8EE4-33C8EF731305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442E7-1E35-4707-8504-AE37222E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0" y="3085764"/>
            <a:ext cx="10993550" cy="33381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688E5B1-4139-AD48-BA45-9CE6A55A1ED0}"/>
              </a:ext>
            </a:extLst>
          </p:cNvPr>
          <p:cNvSpPr/>
          <p:nvPr userDrawn="1"/>
        </p:nvSpPr>
        <p:spPr>
          <a:xfrm>
            <a:off x="109259" y="456433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60596E6-4DE9-A746-9D39-94401D2B4645}"/>
              </a:ext>
            </a:extLst>
          </p:cNvPr>
          <p:cNvSpPr/>
          <p:nvPr userDrawn="1"/>
        </p:nvSpPr>
        <p:spPr>
          <a:xfrm rot="16200000">
            <a:off x="3619401" y="2402840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FCD294-AF1C-5E4C-A4DA-80CFCFA430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38" y="917461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EDF2123-85B2-F547-8D7A-F0273E1E9E85}"/>
              </a:ext>
            </a:extLst>
          </p:cNvPr>
          <p:cNvSpPr/>
          <p:nvPr userDrawn="1"/>
        </p:nvSpPr>
        <p:spPr>
          <a:xfrm>
            <a:off x="764089" y="482459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DA15C9-6722-0B47-897A-7DC9AED35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51" y="2945525"/>
            <a:ext cx="294549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5FFB748F-E999-9A4B-B9D8-B6E1C2AE01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688" y="2005013"/>
            <a:ext cx="4510087" cy="40274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laceholder.jpg">
            <a:extLst>
              <a:ext uri="{FF2B5EF4-FFF2-40B4-BE49-F238E27FC236}">
                <a16:creationId xmlns:a16="http://schemas.microsoft.com/office/drawing/2014/main" id="{D447DA2F-5DA0-834C-9AFA-DC4F7B4EC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308" y="717550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92654E-1088-3C42-A573-2CBF48FA3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placeholder.jpg">
            <a:extLst>
              <a:ext uri="{FF2B5EF4-FFF2-40B4-BE49-F238E27FC236}">
                <a16:creationId xmlns:a16="http://schemas.microsoft.com/office/drawing/2014/main" id="{098C8554-580A-2442-9906-28A71B624A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DD41584-4B5C-2B41-B712-6810C565BC56}"/>
              </a:ext>
            </a:extLst>
          </p:cNvPr>
          <p:cNvSpPr/>
          <p:nvPr userDrawn="1"/>
        </p:nvSpPr>
        <p:spPr>
          <a:xfrm>
            <a:off x="766456" y="482275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CFE255A-D792-824C-B7BD-0F53CCBE9393}"/>
              </a:ext>
            </a:extLst>
          </p:cNvPr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5F7BCC5-255A-E040-9CB6-55FC42CEBF16}"/>
              </a:ext>
            </a:extLst>
          </p:cNvPr>
          <p:cNvSpPr/>
          <p:nvPr userDrawn="1"/>
        </p:nvSpPr>
        <p:spPr>
          <a:xfrm rot="16200000">
            <a:off x="3519629" y="227330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15DDBE-BC7A-D046-BEA1-79A44722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484" y="3486000"/>
            <a:ext cx="3658324" cy="1613201"/>
          </a:xfrm>
        </p:spPr>
        <p:txBody>
          <a:bodyPr lIns="0" tIns="0" rIns="0" bIns="0" anchor="ctr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679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BDBD8F-0811-E743-8D29-95FBA6111DCA}"/>
              </a:ext>
            </a:extLst>
          </p:cNvPr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97983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4673599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6689" y="878177"/>
            <a:ext cx="5341775" cy="52518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9E887ACE-210F-4A8A-A033-E24FD239D1BB}"/>
              </a:ext>
            </a:extLst>
          </p:cNvPr>
          <p:cNvSpPr/>
          <p:nvPr userDrawn="1"/>
        </p:nvSpPr>
        <p:spPr>
          <a:xfrm>
            <a:off x="0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225" y="878177"/>
            <a:ext cx="5341775" cy="52518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326450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6482401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9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1800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5/31/2020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C4D9A4-C8E3-4644-9D63-86142FA59A02}"/>
              </a:ext>
            </a:extLst>
          </p:cNvPr>
          <p:cNvSpPr/>
          <p:nvPr userDrawn="1"/>
        </p:nvSpPr>
        <p:spPr>
          <a:xfrm>
            <a:off x="952500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47AEE3-4D24-FE4F-BC8C-1050F33A970F}"/>
              </a:ext>
            </a:extLst>
          </p:cNvPr>
          <p:cNvSpPr/>
          <p:nvPr userDrawn="1"/>
        </p:nvSpPr>
        <p:spPr>
          <a:xfrm rot="16200000">
            <a:off x="5454650" y="1104900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5386C-7F1B-4D47-959C-DE1A73B407E7}"/>
              </a:ext>
            </a:extLst>
          </p:cNvPr>
          <p:cNvSpPr/>
          <p:nvPr userDrawn="1"/>
        </p:nvSpPr>
        <p:spPr>
          <a:xfrm>
            <a:off x="431799" y="136524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B1C5AC5-B8E6-EC4F-8CB9-43E091C422EF}"/>
              </a:ext>
            </a:extLst>
          </p:cNvPr>
          <p:cNvSpPr/>
          <p:nvPr userDrawn="1"/>
        </p:nvSpPr>
        <p:spPr>
          <a:xfrm>
            <a:off x="10731499" y="506537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ACFFFD-2D44-B943-8B58-CC9B764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567" y="3019274"/>
            <a:ext cx="9304867" cy="1613201"/>
          </a:xfrm>
        </p:spPr>
        <p:txBody>
          <a:bodyPr lIns="0" tIns="0" rIns="0" bIns="0" anchor="ctr">
            <a:normAutofit/>
          </a:bodyPr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8E96E8CE-45C0-D643-B7F3-08C20CF5F7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37501" y="2348318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26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70F810B-4DED-A045-A1D2-7605E821997B}"/>
              </a:ext>
            </a:extLst>
          </p:cNvPr>
          <p:cNvSpPr/>
          <p:nvPr userDrawn="1"/>
        </p:nvSpPr>
        <p:spPr>
          <a:xfrm>
            <a:off x="0" y="47356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94DD3B-943C-8740-A545-0DA0E5FD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651968"/>
            <a:ext cx="3658324" cy="997102"/>
          </a:xfrm>
        </p:spPr>
        <p:txBody>
          <a:bodyPr lIns="0" tIns="0" rIns="0" bIns="0"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3D5DD3F-FCDF-5945-9321-0FABA0771516}"/>
              </a:ext>
            </a:extLst>
          </p:cNvPr>
          <p:cNvSpPr/>
          <p:nvPr userDrawn="1"/>
        </p:nvSpPr>
        <p:spPr>
          <a:xfrm rot="16200000">
            <a:off x="5467350" y="2065417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8877488-477F-0041-88BE-F780F1C66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85800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5131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5/31/2020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320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5/31/2020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6C881-74AA-8944-AD6A-BA0821ECDC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443038"/>
            <a:ext cx="5514975" cy="4894262"/>
          </a:xfrm>
        </p:spPr>
        <p:txBody>
          <a:bodyPr/>
          <a:lstStyle>
            <a:lvl1pPr>
              <a:spcBef>
                <a:spcPts val="1000"/>
              </a:spcBef>
              <a:spcAft>
                <a:spcPts val="1500"/>
              </a:spcAft>
              <a:defRPr/>
            </a:lvl1pPr>
            <a:lvl2pPr>
              <a:spcBef>
                <a:spcPts val="1000"/>
              </a:spcBef>
              <a:spcAft>
                <a:spcPts val="1500"/>
              </a:spcAft>
              <a:defRPr/>
            </a:lvl2pPr>
            <a:lvl3pPr>
              <a:spcBef>
                <a:spcPts val="1000"/>
              </a:spcBef>
              <a:spcAft>
                <a:spcPts val="1500"/>
              </a:spcAft>
              <a:defRPr/>
            </a:lvl3pPr>
            <a:lvl4pPr>
              <a:spcBef>
                <a:spcPts val="1000"/>
              </a:spcBef>
              <a:spcAft>
                <a:spcPts val="1500"/>
              </a:spcAft>
              <a:defRPr/>
            </a:lvl4pPr>
            <a:lvl5pPr>
              <a:spcBef>
                <a:spcPts val="1000"/>
              </a:spcBef>
              <a:spcAft>
                <a:spcPts val="1500"/>
              </a:spcAft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77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8660979-B6F8-480C-AAC7-48903CC3ECFC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0CC524-3900-1041-BDBF-D0ABD37D8E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49B377-6CF8-9E4B-8973-3F8057D7D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11F091D-EBC7-D743-82DA-0E177FD421D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8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81191" y="5141974"/>
            <a:ext cx="11029615" cy="12588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C1E635-F6E7-F248-9B85-120581E81180}"/>
              </a:ext>
            </a:extLst>
          </p:cNvPr>
          <p:cNvSpPr/>
          <p:nvPr userDrawn="1"/>
        </p:nvSpPr>
        <p:spPr>
          <a:xfrm>
            <a:off x="109259" y="555202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3599" y="1956391"/>
            <a:ext cx="6917210" cy="446752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5DA6C-B626-714A-8BBC-6FDDB6BE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B4D55A-70C8-E04B-B7E3-3355A1131891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2847885"/>
            <a:ext cx="4757482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23046"/>
            <a:ext cx="4757479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2" y="2847886"/>
            <a:ext cx="4757483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1" y="3523046"/>
            <a:ext cx="4757484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CA278B-C101-7F4E-B11A-7B91B0C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E5F6035-AACE-6847-8AF4-EB3C4D79EE95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14FC0-3771-6041-9E7C-1C624C85A803}"/>
              </a:ext>
            </a:extLst>
          </p:cNvPr>
          <p:cNvGrpSpPr/>
          <p:nvPr userDrawn="1"/>
        </p:nvGrpSpPr>
        <p:grpSpPr>
          <a:xfrm>
            <a:off x="5463336" y="2250891"/>
            <a:ext cx="1016001" cy="3839220"/>
            <a:chOff x="5510085" y="2250891"/>
            <a:chExt cx="1016001" cy="3839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ED3128-974C-7F4B-BF36-A3836D1725F6}"/>
                </a:ext>
              </a:extLst>
            </p:cNvPr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D2224CB-5DFF-3D4B-816B-1A44228A23EE}"/>
                </a:ext>
              </a:extLst>
            </p:cNvPr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600" kern="0" noProof="0">
                  <a:solidFill>
                    <a:srgbClr val="FFFFFF"/>
                  </a:solidFill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F4516B-8A37-894B-82AE-60204E67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16CE43-CB3C-7544-B05B-0A9F706D6FD8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EDEA7C-D9D3-5E4A-A0E6-B7A0ED5E0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F358276-528D-1F4E-804A-4F9FDE93568A}"/>
              </a:ext>
            </a:extLst>
          </p:cNvPr>
          <p:cNvSpPr/>
          <p:nvPr userDrawn="1"/>
        </p:nvSpPr>
        <p:spPr>
          <a:xfrm>
            <a:off x="4673599" y="22393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6817E56-9BF4-B245-9536-10F7E163D7D9}"/>
              </a:ext>
            </a:extLst>
          </p:cNvPr>
          <p:cNvSpPr/>
          <p:nvPr userDrawn="1"/>
        </p:nvSpPr>
        <p:spPr>
          <a:xfrm>
            <a:off x="581192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59246A-0674-144E-84D6-29D5891C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82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5" r:id="rId3"/>
    <p:sldLayoutId id="2147483676" r:id="rId4"/>
    <p:sldLayoutId id="2147483677" r:id="rId5"/>
    <p:sldLayoutId id="2147483684" r:id="rId6"/>
    <p:sldLayoutId id="2147483678" r:id="rId7"/>
    <p:sldLayoutId id="2147483679" r:id="rId8"/>
    <p:sldLayoutId id="2147483698" r:id="rId9"/>
    <p:sldLayoutId id="2147483697" r:id="rId10"/>
    <p:sldLayoutId id="2147483696" r:id="rId11"/>
    <p:sldLayoutId id="2147483693" r:id="rId12"/>
    <p:sldLayoutId id="2147483694" r:id="rId13"/>
    <p:sldLayoutId id="2147483692" r:id="rId14"/>
    <p:sldLayoutId id="2147483691" r:id="rId15"/>
    <p:sldLayoutId id="2147483689" r:id="rId16"/>
    <p:sldLayoutId id="214748369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A69D-9764-6F43-A39D-17C946E0E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6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CB34-6337-DE4D-8FD3-A3A0F5766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US" sz="60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sản</a:t>
            </a:r>
            <a:r>
              <a:rPr lang="en-US" sz="60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phẩm</a:t>
            </a:r>
            <a:endParaRPr lang="en-US" sz="6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0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956391"/>
            <a:ext cx="4696201" cy="4467523"/>
          </a:xfrm>
        </p:spPr>
        <p:txBody>
          <a:bodyPr>
            <a:no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khởi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trực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tuyến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ngoài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rạp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mọi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lúc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mọi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nơi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Ở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mình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dưới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hot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Cử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dưới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hot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xếp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riêng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b="1" dirty="0"/>
          </a:p>
        </p:txBody>
      </p:sp>
      <p:pic>
        <p:nvPicPr>
          <p:cNvPr id="5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852160" y="1956390"/>
            <a:ext cx="5758647" cy="446752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5852160" y="1956390"/>
            <a:ext cx="5758647" cy="44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2"/>
            <a:ext cx="4585166" cy="4461825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“Login”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“Sign Up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</a:p>
          <a:p>
            <a:pPr algn="just"/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“Sign Up”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thân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buộc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email,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checkbox “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</a:p>
          <a:p>
            <a:endParaRPr lang="en-US" dirty="0"/>
          </a:p>
          <a:p>
            <a:pPr lvl="0" algn="just">
              <a:buFont typeface="Wingdings" panose="05000000000000000000" pitchFamily="2" charset="2"/>
              <a:buChar char="Ø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b="1" dirty="0"/>
          </a:p>
        </p:txBody>
      </p:sp>
      <p:pic>
        <p:nvPicPr>
          <p:cNvPr id="6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159752" y="1956392"/>
            <a:ext cx="3310131" cy="6477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5947954" y="1956392"/>
            <a:ext cx="5662854" cy="43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2"/>
            <a:ext cx="4667462" cy="4461825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click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email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password.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Ngoài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thoát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khỏi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duyệt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b="1" dirty="0"/>
          </a:p>
        </p:txBody>
      </p:sp>
      <p:pic>
        <p:nvPicPr>
          <p:cNvPr id="9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144768" y="1956392"/>
            <a:ext cx="5466040" cy="44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2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2"/>
            <a:ext cx="5366760" cy="4461825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button “Login”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“Logout”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“User Name”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lúc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hay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button “Logout”.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button “Save”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b="1" dirty="0"/>
          </a:p>
        </p:txBody>
      </p:sp>
      <p:pic>
        <p:nvPicPr>
          <p:cNvPr id="9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227064" y="1956392"/>
            <a:ext cx="5383744" cy="446182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227064" y="1956391"/>
            <a:ext cx="5383744" cy="44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956391"/>
            <a:ext cx="4696201" cy="4467523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web.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click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đưa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click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b="1" dirty="0"/>
          </a:p>
        </p:txBody>
      </p:sp>
      <p:pic>
        <p:nvPicPr>
          <p:cNvPr id="8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81192" y="3264408"/>
            <a:ext cx="11029616" cy="83210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870449" y="1956391"/>
            <a:ext cx="5740360" cy="446752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5870448" y="1956391"/>
            <a:ext cx="5740359" cy="44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2"/>
            <a:ext cx="4667462" cy="4461825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“Search”.</a:t>
            </a:r>
          </a:p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“Search”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gần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giống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Trùng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b="1" dirty="0"/>
          </a:p>
        </p:txBody>
      </p:sp>
      <p:pic>
        <p:nvPicPr>
          <p:cNvPr id="9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589966" y="1956392"/>
            <a:ext cx="4333875" cy="80962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5724144" y="1956391"/>
            <a:ext cx="5886664" cy="446182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5724144" y="1956391"/>
            <a:ext cx="5886664" cy="44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2"/>
            <a:ext cx="4841198" cy="4461825"/>
          </a:xfrm>
        </p:spPr>
        <p:txBody>
          <a:bodyPr>
            <a:noAutofit/>
          </a:bodyPr>
          <a:lstStyle/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poster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trailer. Ta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algn="just">
              <a:buFont typeface="Wingdings" panose="05000000000000000000" pitchFamily="2" charset="2"/>
              <a:buChar char="Ø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b="1" dirty="0"/>
          </a:p>
        </p:txBody>
      </p:sp>
      <p:pic>
        <p:nvPicPr>
          <p:cNvPr id="9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181344" y="1956392"/>
            <a:ext cx="5429464" cy="427374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181344" y="1956391"/>
            <a:ext cx="5429464" cy="427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2"/>
            <a:ext cx="4841198" cy="4461825"/>
          </a:xfrm>
        </p:spPr>
        <p:txBody>
          <a:bodyPr>
            <a:no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xong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comment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xét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góp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login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admin.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algn="just">
              <a:buFont typeface="Wingdings" panose="05000000000000000000" pitchFamily="2" charset="2"/>
              <a:buChar char="Ø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b="1" dirty="0"/>
          </a:p>
        </p:txBody>
      </p:sp>
      <p:pic>
        <p:nvPicPr>
          <p:cNvPr id="9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861304" y="2218753"/>
            <a:ext cx="5749504" cy="419946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861304" y="2218753"/>
            <a:ext cx="5749504" cy="419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4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2"/>
            <a:ext cx="4841198" cy="4461825"/>
          </a:xfrm>
        </p:spPr>
        <p:txBody>
          <a:bodyPr>
            <a:no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admin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button “ADMIN”.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admin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Edit ở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algn="just">
              <a:buFont typeface="Wingdings" panose="05000000000000000000" pitchFamily="2" charset="2"/>
              <a:buChar char="Ø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b="1" dirty="0"/>
          </a:p>
        </p:txBody>
      </p:sp>
      <p:pic>
        <p:nvPicPr>
          <p:cNvPr id="9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525768" y="2450168"/>
            <a:ext cx="4638675" cy="5524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733288" y="1956391"/>
            <a:ext cx="5877520" cy="44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1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F327-0A45-7949-9B67-5AD38677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632" y="4651968"/>
            <a:ext cx="5198684" cy="99710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0AF68-FBA7-2C44-BB48-77A539765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5316" y="-2084832"/>
            <a:ext cx="4994803" cy="9025128"/>
          </a:xfrm>
        </p:spPr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Hữu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- 51702075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Hiếu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51702017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Phan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Hào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51702014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Huy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51702114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1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2"/>
            <a:ext cx="4841198" cy="4461825"/>
          </a:xfrm>
        </p:spPr>
        <p:txBody>
          <a:bodyPr>
            <a:no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click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đưa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chiếu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đường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link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Description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mức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đủ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user.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“Add”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database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mình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algn="just">
              <a:buFont typeface="Wingdings" panose="05000000000000000000" pitchFamily="2" charset="2"/>
              <a:buChar char="Ø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b="1" dirty="0"/>
          </a:p>
        </p:txBody>
      </p:sp>
      <p:pic>
        <p:nvPicPr>
          <p:cNvPr id="9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035040" y="1956392"/>
            <a:ext cx="5575768" cy="446182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035040" y="1956392"/>
            <a:ext cx="5575768" cy="44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3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2"/>
            <a:ext cx="4841198" cy="4461825"/>
          </a:xfrm>
        </p:spPr>
        <p:txBody>
          <a:bodyPr>
            <a:noAutofit/>
          </a:bodyPr>
          <a:lstStyle/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admin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click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“Edit” ở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algn="just">
              <a:buFont typeface="Wingdings" panose="05000000000000000000" pitchFamily="2" charset="2"/>
              <a:buChar char="Ø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b="1" dirty="0"/>
          </a:p>
        </p:txBody>
      </p:sp>
      <p:pic>
        <p:nvPicPr>
          <p:cNvPr id="9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8016" y="3828846"/>
            <a:ext cx="12063984" cy="169430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422391" y="1820735"/>
            <a:ext cx="5908549" cy="45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F6EF-906B-6B42-9DE3-1ACC6B11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12750" hangingPunct="0"/>
            <a:r>
              <a:rPr lang="en-US" kern="0" spc="340" dirty="0">
                <a:latin typeface="Garamond" panose="02020404030301010803" pitchFamily="18" charset="0"/>
                <a:sym typeface="Bodoni SvtyTwo ITC TT-Book"/>
              </a:rPr>
              <a:t>thanks for watching</a:t>
            </a:r>
          </a:p>
        </p:txBody>
      </p:sp>
      <p:pic>
        <p:nvPicPr>
          <p:cNvPr id="1026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CB34-6337-DE4D-8FD3-A3A0F5766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 </a:t>
            </a:r>
            <a:r>
              <a:rPr lang="en-US" sz="6000" b="1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giới</a:t>
            </a:r>
            <a:r>
              <a:rPr lang="en-US" sz="60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thiệu</a:t>
            </a:r>
            <a:endParaRPr lang="en-US" sz="6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7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11029614" cy="1736043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gói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(packet switching)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IP).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nhỏ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phủ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1.1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VỀ INTERNET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oT là gì? Mọi thứ bạn cần biết về Internet of Th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206512"/>
            <a:ext cx="11029615" cy="2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99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0434" y="1593670"/>
            <a:ext cx="4870374" cy="4899914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PHP (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Personal Home Page)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kịch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(scripting language)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phổ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PHP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nhúng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nhờ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cặp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PHP.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PHP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nghĩa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PHP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miễn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PHP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nền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Windows, Mac OS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Linux.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1.2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PHP</a:t>
            </a:r>
            <a:endParaRPr lang="en-US" b="1" dirty="0"/>
          </a:p>
        </p:txBody>
      </p:sp>
      <p:pic>
        <p:nvPicPr>
          <p:cNvPr id="5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HP] Xây dựng một &quot;Mini Query Builder&quot; từ PHP-PDO | TopD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593669"/>
            <a:ext cx="5643155" cy="489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653132"/>
            <a:ext cx="5027128" cy="4689094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phổ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suốt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qua. JavaScript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đích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nền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nữa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mẫu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template JavaScript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ngoài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nhờ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cống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hiến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1.3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endParaRPr lang="en-US" b="1" dirty="0"/>
          </a:p>
        </p:txBody>
      </p:sp>
      <p:pic>
        <p:nvPicPr>
          <p:cNvPr id="5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ow To Use an API with JavaScript (Beginner's Guide) [JavaScript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ướng dẫn: JavaScript Modules | Tech Tal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9" y="1653132"/>
            <a:ext cx="5688978" cy="468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99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653132"/>
            <a:ext cx="11029617" cy="479359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khiến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vượt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trội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ích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JavaScript:</a:t>
            </a:r>
          </a:p>
          <a:p>
            <a:pPr lvl="1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compiler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browser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dịch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HTML.</a:t>
            </a:r>
          </a:p>
          <a:p>
            <a:pPr lvl="1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gắn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element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event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 click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chuột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chuột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duyệt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nền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vâng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vâng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JavaScript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input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thiểu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 database.</a:t>
            </a:r>
          </a:p>
          <a:p>
            <a:pPr lvl="1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nhẹ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1.3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endParaRPr lang="en-US" b="1" dirty="0"/>
          </a:p>
        </p:txBody>
      </p:sp>
      <p:pic>
        <p:nvPicPr>
          <p:cNvPr id="5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ow To Use an API with JavaScript (Beginner's Guide) [JavaScript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9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1CCBC3-476F-DA4C-A883-93E600E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11029614" cy="225012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 SQL 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Structured Query Language 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RDBMS (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MySQL, Oracle, MS Access, Sybase, Informix,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Postgres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SQL Server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SQL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4F3F-D196-428C-AE74-238938F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1.4 CƠ BẢN VỀ NGÔN NGỮ SQL VÀ </a:t>
            </a:r>
            <a:r>
              <a:rPr lang="en-US" sz="3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MySQL</a:t>
            </a:r>
          </a:p>
        </p:txBody>
      </p:sp>
      <p:pic>
        <p:nvPicPr>
          <p:cNvPr id="5" name="Picture 2" descr="Tập tin:TĐT logo.png – Wikipedia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3" y="0"/>
            <a:ext cx="1722117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QL Tutorial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6513"/>
            <a:ext cx="12192000" cy="265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4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2EB8-B342-F643-A64F-31E653B43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1.4 CƠ BẢN VỀ NGÔN NGỮ SQL VÀ MySQL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51B4-4FAF-204B-8A15-3D99639B0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 ĐIỂM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15CA4-1D54-774F-9F25-FC3ED96E9C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algn="l" defTabSz="412750" hangingPunct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mọi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nơi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defTabSz="412750" hangingPunct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đọc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defTabSz="412750" hangingPunct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pPr algn="l" defTabSz="412750" hangingPunct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bởi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ty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defTabSz="412750" hangingPunct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Lịch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40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4F781-5DDC-744B-9C59-CE60EFE82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NHƯỢC ĐIỂM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FE9F7-6704-114E-AA84-5D397FB644B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defTabSz="412750" hangingPunct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dung</a:t>
            </a:r>
          </a:p>
          <a:p>
            <a:pPr algn="l" defTabSz="412750" hangingPunct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soát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defTabSz="412750" hangingPunct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Hầu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SQL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rộng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riêng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defTabSz="412750" hangingPunct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endParaRPr lang="en-US" kern="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47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1_Win32_AS_v4" id="{AE3810B2-EB50-490A-9B4E-9FA07A4550C3}" vid="{D5F0F717-C359-4A2D-BDB0-CA99CA6877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76AEDE5-E9AF-4E9F-97C3-19B848D35A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35A0B9-5F49-415F-9BEE-591FDACE98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C43B05-D266-4257-98DE-FF9D8CEDAE76}">
  <ds:schemaRefs>
    <ds:schemaRef ds:uri="71af3243-3dd4-4a8d-8c0d-dd76da1f02a5"/>
    <ds:schemaRef ds:uri="16c05727-aa75-4e4a-9b5f-8a80a1165891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0</TotalTime>
  <Words>1457</Words>
  <Application>Microsoft Office PowerPoint</Application>
  <PresentationFormat>Widescreen</PresentationFormat>
  <Paragraphs>86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Bodoni SvtyTwo ITC TT-Book</vt:lpstr>
      <vt:lpstr>Calibri</vt:lpstr>
      <vt:lpstr>Garamond</vt:lpstr>
      <vt:lpstr>Helvetica Light</vt:lpstr>
      <vt:lpstr>Open Sans</vt:lpstr>
      <vt:lpstr>Tahoma</vt:lpstr>
      <vt:lpstr>Times New Roman</vt:lpstr>
      <vt:lpstr>Wingdings</vt:lpstr>
      <vt:lpstr>Wingdings 2</vt:lpstr>
      <vt:lpstr>DividendVTI</vt:lpstr>
      <vt:lpstr>Website xem phim trực tuyến</vt:lpstr>
      <vt:lpstr>Danh sách thành viên</vt:lpstr>
      <vt:lpstr>1 giới thiệu</vt:lpstr>
      <vt:lpstr>1.1 Giới Thiệu VỀ INTERNET</vt:lpstr>
      <vt:lpstr>1.2 giới thiệu về ngôn ngữ PHP</vt:lpstr>
      <vt:lpstr>1.3 giới thiệu về ngôn ngữ javascript</vt:lpstr>
      <vt:lpstr>1.3 giới thiệu về ngôn ngữ javascript</vt:lpstr>
      <vt:lpstr>1.4 CƠ BẢN VỀ NGÔN NGỮ SQL VÀ MySQL</vt:lpstr>
      <vt:lpstr>1.4 CƠ BẢN VỀ NGÔN NGỮ SQL VÀ MySQL</vt:lpstr>
      <vt:lpstr>2 sản phẩm</vt:lpstr>
      <vt:lpstr>2 sản phẩm</vt:lpstr>
      <vt:lpstr>2 sản phẩm</vt:lpstr>
      <vt:lpstr>2 sản phẩm</vt:lpstr>
      <vt:lpstr>2 sản phẩm</vt:lpstr>
      <vt:lpstr>2 sản phẩm</vt:lpstr>
      <vt:lpstr>2 sản phẩm</vt:lpstr>
      <vt:lpstr>2 sản phẩm</vt:lpstr>
      <vt:lpstr>2 sản phẩm</vt:lpstr>
      <vt:lpstr>2 sản phẩm</vt:lpstr>
      <vt:lpstr>2 sản phẩm</vt:lpstr>
      <vt:lpstr>2 sản phẩm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2020-05-28T19:09:59Z</dcterms:created>
  <dcterms:modified xsi:type="dcterms:W3CDTF">2020-05-31T01:39:46Z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